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63" r:id="rId2"/>
    <p:sldId id="267" r:id="rId3"/>
    <p:sldId id="270" r:id="rId4"/>
    <p:sldId id="272" r:id="rId5"/>
    <p:sldId id="271" r:id="rId6"/>
    <p:sldId id="274" r:id="rId7"/>
    <p:sldId id="277" r:id="rId8"/>
    <p:sldId id="278" r:id="rId9"/>
    <p:sldId id="279" r:id="rId10"/>
    <p:sldId id="276" r:id="rId11"/>
    <p:sldId id="275" r:id="rId12"/>
    <p:sldId id="273" r:id="rId13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나눔고딕" panose="020D0604000000000000" pitchFamily="50" charset="-127"/>
      <p:regular r:id="rId2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hyperlink" Target="https://github.com/SeokJune/DERA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m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m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0C6661F-765C-4C43-BB77-CCF69D71FE98}"/>
              </a:ext>
            </a:extLst>
          </p:cNvPr>
          <p:cNvSpPr txBox="1"/>
          <p:nvPr/>
        </p:nvSpPr>
        <p:spPr>
          <a:xfrm>
            <a:off x="926957" y="1229780"/>
            <a:ext cx="10338086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DERA</a:t>
            </a:r>
          </a:p>
          <a:p>
            <a:pPr algn="ctr"/>
            <a:r>
              <a:rPr lang="en-US" altLang="ko-KR" sz="4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Disease Environment Relationship Analysis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94979" y="320944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배인규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발표자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이석준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2019.10.01.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Github</a:t>
              </a:r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en-US" altLang="ko-KR" sz="2000">
                  <a:hlinkClick r:id="rId2"/>
                </a:rPr>
                <a:t>https://github.com/SeokJune/DERA</a:t>
              </a:r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endParaRPr lang="ko-KR" altLang="en-US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0AD039D0-3DF8-4F9D-8D6E-572B725F08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098060"/>
            <a:ext cx="7560215" cy="550593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A77307A-4C93-4776-BC65-688C19DBC3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334" y="3174518"/>
            <a:ext cx="7506748" cy="342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47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858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47442"/>
            <a:ext cx="2098651" cy="4324261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‘DERA’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란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기존 자료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셋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알고리즘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 환경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6.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진행 사항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목  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4949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47442"/>
            <a:ext cx="9656811" cy="2862322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질병</a:t>
            </a:r>
            <a:r>
              <a:rPr lang="en-US" altLang="ko-KR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(Disease)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 환경</a:t>
            </a:r>
            <a:r>
              <a:rPr lang="en-US" altLang="ko-KR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(Environment)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의 관계</a:t>
            </a:r>
            <a:r>
              <a:rPr lang="en-US" altLang="ko-KR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(Relationship)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분석</a:t>
            </a:r>
            <a:r>
              <a:rPr lang="en-US" altLang="ko-KR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(Analysis)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하는 프로젝트</a:t>
            </a:r>
            <a:endParaRPr lang="en-US" altLang="ko-KR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-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질병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감기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환자수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endParaRPr lang="en-US" altLang="ko-KR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-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환경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 환경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기온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강수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바람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습도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기압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일조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일사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눈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구름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지면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지중온도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등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endParaRPr lang="en-US" altLang="ko-KR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-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관계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환경 요소중에서 가장 영향을 미치는 트리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집합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endParaRPr lang="en-US" altLang="ko-KR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-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분석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트리의 정확도 분석 및 시각화</a:t>
            </a:r>
            <a:endParaRPr lang="en-US" altLang="ko-KR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‘DERA’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란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695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기존 자료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B836A88-DCF9-4CED-A4E2-D04D3D320535}"/>
              </a:ext>
            </a:extLst>
          </p:cNvPr>
          <p:cNvSpPr txBox="1"/>
          <p:nvPr/>
        </p:nvSpPr>
        <p:spPr>
          <a:xfrm>
            <a:off x="459918" y="5819886"/>
            <a:ext cx="9498113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주요 기상요소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최저기온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일교차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현지기압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상대습도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포함 더 많은 조건으로 진행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74FA0B7-98C2-4114-9B0A-A27A080D6F09}"/>
              </a:ext>
            </a:extLst>
          </p:cNvPr>
          <p:cNvGrpSpPr/>
          <p:nvPr/>
        </p:nvGrpSpPr>
        <p:grpSpPr>
          <a:xfrm>
            <a:off x="506101" y="1490801"/>
            <a:ext cx="11179799" cy="4230470"/>
            <a:chOff x="506101" y="1490801"/>
            <a:chExt cx="11179799" cy="423047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E55060A-86AA-4F07-88FA-B7FF8914F189}"/>
                </a:ext>
              </a:extLst>
            </p:cNvPr>
            <p:cNvGrpSpPr/>
            <p:nvPr/>
          </p:nvGrpSpPr>
          <p:grpSpPr>
            <a:xfrm>
              <a:off x="506101" y="1490801"/>
              <a:ext cx="11179799" cy="4230470"/>
              <a:chOff x="552282" y="1499766"/>
              <a:chExt cx="11179799" cy="4927160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3F7F2320-9A1D-460D-B9BC-283A01221F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2282" y="1499766"/>
                <a:ext cx="11179799" cy="4927160"/>
              </a:xfrm>
              <a:prstGeom prst="rect">
                <a:avLst/>
              </a:prstGeom>
            </p:spPr>
          </p:pic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E6E484E0-EBDD-4365-899B-77A0DAFC8D58}"/>
                  </a:ext>
                </a:extLst>
              </p:cNvPr>
              <p:cNvSpPr/>
              <p:nvPr/>
            </p:nvSpPr>
            <p:spPr>
              <a:xfrm>
                <a:off x="1541419" y="2908663"/>
                <a:ext cx="3708000" cy="180000"/>
              </a:xfrm>
              <a:prstGeom prst="rect">
                <a:avLst/>
              </a:prstGeom>
              <a:noFill/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92119705-F70D-494B-AAA8-AA557D0627CF}"/>
                  </a:ext>
                </a:extLst>
              </p:cNvPr>
              <p:cNvSpPr/>
              <p:nvPr/>
            </p:nvSpPr>
            <p:spPr>
              <a:xfrm>
                <a:off x="1537063" y="3087190"/>
                <a:ext cx="6120000" cy="180000"/>
              </a:xfrm>
              <a:prstGeom prst="rect">
                <a:avLst/>
              </a:prstGeom>
              <a:noFill/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920503-7916-4648-B1EC-F13E67CBCDD7}"/>
                </a:ext>
              </a:extLst>
            </p:cNvPr>
            <p:cNvSpPr txBox="1"/>
            <p:nvPr/>
          </p:nvSpPr>
          <p:spPr>
            <a:xfrm>
              <a:off x="10067365" y="5475050"/>
              <a:ext cx="1618535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b">
              <a:spAutoFit/>
            </a:bodyPr>
            <a:lstStyle/>
            <a:p>
              <a:pPr algn="r"/>
              <a:r>
                <a:rPr lang="en-US" altLang="ko-KR" sz="1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Copyright © 2009 KMA.</a:t>
              </a:r>
              <a:endParaRPr lang="ko-KR" altLang="en-US" sz="1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9967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 셋</a:t>
              </a:r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(201401-201806)</a:t>
              </a:r>
              <a:endParaRPr lang="ko-KR" altLang="en-US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C607A1DB-0F22-4EC1-B20F-4D4F0845D2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40"/>
          <a:stretch/>
        </p:blipFill>
        <p:spPr>
          <a:xfrm>
            <a:off x="7537860" y="1747450"/>
            <a:ext cx="2962688" cy="45836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995ADA-1BE2-43DA-ADDA-4F85D254715F}"/>
              </a:ext>
            </a:extLst>
          </p:cNvPr>
          <p:cNvSpPr txBox="1"/>
          <p:nvPr/>
        </p:nvSpPr>
        <p:spPr>
          <a:xfrm>
            <a:off x="1120314" y="1270394"/>
            <a:ext cx="3743332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시도 지역 코드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(2 cols,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17 rows)</a:t>
            </a:r>
            <a:endParaRPr lang="ko-KR" altLang="en-US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527803-A179-4EB2-9E53-8F5DF2EDF4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821" y="1780210"/>
            <a:ext cx="1924319" cy="377242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ABC39A-CFC5-4676-95B6-216AB64BDD6E}"/>
              </a:ext>
            </a:extLst>
          </p:cNvPr>
          <p:cNvSpPr txBox="1"/>
          <p:nvPr/>
        </p:nvSpPr>
        <p:spPr>
          <a:xfrm>
            <a:off x="6366074" y="1270394"/>
            <a:ext cx="5306261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실제진료정보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_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감기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_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시도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(3 cols,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27914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rows)</a:t>
            </a:r>
            <a:endParaRPr lang="ko-KR" altLang="en-US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612A9B-630C-490F-9D56-CEB32899BD5E}"/>
              </a:ext>
            </a:extLst>
          </p:cNvPr>
          <p:cNvSpPr txBox="1"/>
          <p:nvPr/>
        </p:nvSpPr>
        <p:spPr>
          <a:xfrm>
            <a:off x="10040201" y="6534835"/>
            <a:ext cx="2146742" cy="323165"/>
          </a:xfrm>
          <a:prstGeom prst="rect">
            <a:avLst/>
          </a:prstGeom>
          <a:noFill/>
          <a:ln>
            <a:noFill/>
          </a:ln>
        </p:spPr>
        <p:txBody>
          <a:bodyPr wrap="none" rtlCol="0" anchor="b">
            <a:spAutoFit/>
          </a:bodyPr>
          <a:lstStyle/>
          <a:p>
            <a:pPr algn="r"/>
            <a:r>
              <a:rPr lang="ko-KR" altLang="en-US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공공데이터</a:t>
            </a:r>
            <a:r>
              <a:rPr lang="en-US" altLang="ko-KR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(data.go.kr)</a:t>
            </a:r>
            <a:endParaRPr lang="ko-KR" altLang="en-US" sz="1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5559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 셋</a:t>
              </a:r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(201401-201806)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2995ADA-1BE2-43DA-ADDA-4F85D254715F}"/>
              </a:ext>
            </a:extLst>
          </p:cNvPr>
          <p:cNvSpPr txBox="1"/>
          <p:nvPr/>
        </p:nvSpPr>
        <p:spPr>
          <a:xfrm>
            <a:off x="130628" y="1425005"/>
            <a:ext cx="4376519" cy="40011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종관기상관측</a:t>
            </a:r>
            <a:r>
              <a:rPr lang="en-US" altLang="ko-KR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(61cols, 154751 rows)</a:t>
            </a:r>
            <a:endParaRPr lang="ko-KR" altLang="en-US" sz="20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612A9B-630C-490F-9D56-CEB32899BD5E}"/>
              </a:ext>
            </a:extLst>
          </p:cNvPr>
          <p:cNvSpPr txBox="1"/>
          <p:nvPr/>
        </p:nvSpPr>
        <p:spPr>
          <a:xfrm>
            <a:off x="9060766" y="6534835"/>
            <a:ext cx="3126177" cy="323165"/>
          </a:xfrm>
          <a:prstGeom prst="rect">
            <a:avLst/>
          </a:prstGeom>
          <a:noFill/>
          <a:ln>
            <a:noFill/>
          </a:ln>
        </p:spPr>
        <p:txBody>
          <a:bodyPr wrap="none" rtlCol="0" anchor="b">
            <a:spAutoFit/>
          </a:bodyPr>
          <a:lstStyle/>
          <a:p>
            <a:pPr algn="r"/>
            <a:r>
              <a:rPr lang="ko-KR" altLang="en-US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기상자료개방포털</a:t>
            </a:r>
            <a:r>
              <a:rPr lang="en-US" altLang="ko-KR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(data.kma.go.kr)</a:t>
            </a:r>
            <a:endParaRPr lang="ko-KR" altLang="en-US" sz="1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3DF35EC-E8AC-4B90-BA8C-9BB9CA35DF75}"/>
              </a:ext>
            </a:extLst>
          </p:cNvPr>
          <p:cNvGrpSpPr/>
          <p:nvPr/>
        </p:nvGrpSpPr>
        <p:grpSpPr>
          <a:xfrm>
            <a:off x="130628" y="1947508"/>
            <a:ext cx="11930744" cy="4302289"/>
            <a:chOff x="0" y="1947508"/>
            <a:chExt cx="11930744" cy="4302289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FB6F71F8-7492-4C0C-9877-3007321889F2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947508"/>
              <a:ext cx="11930743" cy="1440000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D0FDB6A-94BA-4EF8-977F-819EE7A9677E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69797"/>
              <a:ext cx="11930744" cy="1440000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D4458298-4BF8-4C3C-A85F-87DFB3497F95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809797"/>
              <a:ext cx="5191711" cy="14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0083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8768747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 목적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환경 요소중에서 가장 영향을 미치는 트리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집합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 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추출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알고리즘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8B353FAC-3585-45FC-9470-48BD381188C6}"/>
              </a:ext>
            </a:extLst>
          </p:cNvPr>
          <p:cNvGrpSpPr/>
          <p:nvPr/>
        </p:nvGrpSpPr>
        <p:grpSpPr>
          <a:xfrm>
            <a:off x="441626" y="2128499"/>
            <a:ext cx="11308749" cy="3593937"/>
            <a:chOff x="459918" y="2755033"/>
            <a:chExt cx="11272164" cy="3593937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BDFCDF68-9EFD-4335-9680-62E50734137C}"/>
                </a:ext>
              </a:extLst>
            </p:cNvPr>
            <p:cNvSpPr/>
            <p:nvPr/>
          </p:nvSpPr>
          <p:spPr>
            <a:xfrm>
              <a:off x="459918" y="2755033"/>
              <a:ext cx="3640666" cy="9000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 포레스트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3B8894B-72A3-4BF6-B23C-C4297BFAFE41}"/>
                </a:ext>
              </a:extLst>
            </p:cNvPr>
            <p:cNvSpPr/>
            <p:nvPr/>
          </p:nvSpPr>
          <p:spPr>
            <a:xfrm>
              <a:off x="459918" y="3648531"/>
              <a:ext cx="3640666" cy="9000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K-</a:t>
              </a:r>
              <a:r>
                <a:rPr lang="ko-KR" altLang="en-US" sz="25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최근접 이웃</a:t>
              </a:r>
              <a:endParaRPr lang="en-US" altLang="ko-KR" sz="250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en-US" altLang="ko-KR" sz="25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(K-NN)</a:t>
              </a:r>
              <a:endParaRPr lang="ko-KR" altLang="en-US" sz="250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3492D6E-8F1F-4ECB-8150-8779D13AAFB1}"/>
                </a:ext>
              </a:extLst>
            </p:cNvPr>
            <p:cNvSpPr/>
            <p:nvPr/>
          </p:nvSpPr>
          <p:spPr>
            <a:xfrm>
              <a:off x="459918" y="4548970"/>
              <a:ext cx="3640666" cy="9000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서포트 벡터 머신</a:t>
              </a:r>
              <a:endParaRPr lang="en-US" altLang="ko-KR" sz="250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en-US" altLang="ko-KR" sz="25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(SVM)</a:t>
              </a:r>
              <a:endParaRPr lang="ko-KR" altLang="en-US" sz="250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266C1D7-A035-4E25-99AD-C141BACE3C1B}"/>
                </a:ext>
              </a:extLst>
            </p:cNvPr>
            <p:cNvSpPr/>
            <p:nvPr/>
          </p:nvSpPr>
          <p:spPr>
            <a:xfrm>
              <a:off x="459918" y="5448970"/>
              <a:ext cx="3640666" cy="9000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나이브 베이즈 분류기</a:t>
              </a:r>
              <a:endParaRPr lang="en-US" altLang="ko-KR" sz="250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93FF1EB-8AA2-406B-ADCF-79A0C73DD35B}"/>
                </a:ext>
              </a:extLst>
            </p:cNvPr>
            <p:cNvSpPr/>
            <p:nvPr/>
          </p:nvSpPr>
          <p:spPr>
            <a:xfrm>
              <a:off x="4100584" y="2755033"/>
              <a:ext cx="7631498" cy="9000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 학습 방법의 일종으로</a:t>
              </a:r>
              <a:r>
                <a:rPr lang="en-US" altLang="ko-KR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훈련 과정에서 구성한 다수의 결정 트리로부터 부류</a:t>
              </a:r>
              <a:r>
                <a:rPr lang="en-US" altLang="ko-KR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</a:t>
              </a:r>
              <a:r>
                <a:rPr lang="en-US" altLang="ko-KR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 </a:t>
              </a:r>
              <a:r>
                <a:rPr lang="ko-KR" altLang="en-US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또는 평균 예측치</a:t>
              </a:r>
              <a:r>
                <a:rPr lang="en-US" altLang="ko-KR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회귀 분석</a:t>
              </a:r>
              <a:r>
                <a:rPr lang="en-US" altLang="ko-KR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출력함으로써 동작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20C2491-D009-4587-A93F-3008046BB917}"/>
                </a:ext>
              </a:extLst>
            </p:cNvPr>
            <p:cNvSpPr/>
            <p:nvPr/>
          </p:nvSpPr>
          <p:spPr>
            <a:xfrm>
              <a:off x="4100584" y="3648531"/>
              <a:ext cx="7631498" cy="9000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입력이 특징 공간 내 </a:t>
              </a:r>
              <a:r>
                <a:rPr lang="en-US" altLang="ko-KR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k</a:t>
              </a:r>
              <a:r>
                <a:rPr lang="ko-KR" altLang="en-US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개의 가장 가까운 훈련 데이터로 구성되어 있다</a:t>
              </a:r>
              <a:r>
                <a:rPr lang="en-US" altLang="ko-KR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출력은 </a:t>
              </a:r>
              <a:r>
                <a:rPr lang="en-US" altLang="ko-KR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k-NN</a:t>
              </a:r>
              <a:r>
                <a:rPr lang="ko-KR" altLang="en-US" sz="200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 분류로 사용되었는지 또는 회귀로 사용되었는지에 따라 다르다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35B20FD-0FDF-4EF4-BDCC-0E2780D97F8F}"/>
                </a:ext>
              </a:extLst>
            </p:cNvPr>
            <p:cNvSpPr/>
            <p:nvPr/>
          </p:nvSpPr>
          <p:spPr>
            <a:xfrm>
              <a:off x="4100584" y="4548970"/>
              <a:ext cx="7631498" cy="9000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주어진 데이터 집합을 바탕으로 하여 새로운 데이터가 어느 카테고리에 속할지 판단하는 비확률적 이진 선형 분류 모델</a:t>
              </a:r>
              <a:endParaRPr lang="ko-KR" altLang="en-US" sz="200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3F0F5F3-538D-495A-9DE0-B520D1DCB855}"/>
                </a:ext>
              </a:extLst>
            </p:cNvPr>
            <p:cNvSpPr/>
            <p:nvPr/>
          </p:nvSpPr>
          <p:spPr>
            <a:xfrm>
              <a:off x="4100584" y="5448970"/>
              <a:ext cx="7631498" cy="9000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특성들 사이의 독립을 가정하는 베이즈 정리를 적용한 확률 분류기</a:t>
              </a:r>
              <a:endParaRPr lang="en-US" altLang="ko-KR" sz="200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4E9A326-AC12-4136-B1A8-04DCBBAB4CD3}"/>
              </a:ext>
            </a:extLst>
          </p:cNvPr>
          <p:cNvSpPr txBox="1"/>
          <p:nvPr/>
        </p:nvSpPr>
        <p:spPr>
          <a:xfrm>
            <a:off x="441626" y="5895404"/>
            <a:ext cx="3249608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=&gt; </a:t>
            </a:r>
            <a:r>
              <a:rPr lang="ko-KR" altLang="en-US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포레스트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사용</a:t>
            </a:r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5414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4104009" cy="201593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Python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3.7.4</a:t>
            </a: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Firebase</a:t>
            </a:r>
          </a:p>
          <a:p>
            <a:endParaRPr lang="en-US" altLang="ko-KR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Algorithm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Random</a:t>
            </a:r>
            <a:r>
              <a:rPr lang="ko-KR" altLang="en-US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Forest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 환경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9902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진행 사항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5F58974E-44D2-49E5-91AB-28EFE6FF9287}"/>
              </a:ext>
            </a:extLst>
          </p:cNvPr>
          <p:cNvGrpSpPr/>
          <p:nvPr/>
        </p:nvGrpSpPr>
        <p:grpSpPr>
          <a:xfrm>
            <a:off x="704467" y="1151468"/>
            <a:ext cx="10783066" cy="5556801"/>
            <a:chOff x="643467" y="1507067"/>
            <a:chExt cx="10783066" cy="57600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D9F47C7-EDDA-486B-BB21-0EFC77D95802}"/>
                </a:ext>
              </a:extLst>
            </p:cNvPr>
            <p:cNvSpPr/>
            <p:nvPr/>
          </p:nvSpPr>
          <p:spPr>
            <a:xfrm>
              <a:off x="643467" y="1511468"/>
              <a:ext cx="2700000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 정 준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9E6E5AF-886F-4220-B6ED-4E565CD858B5}"/>
                </a:ext>
              </a:extLst>
            </p:cNvPr>
            <p:cNvSpPr/>
            <p:nvPr/>
          </p:nvSpPr>
          <p:spPr>
            <a:xfrm>
              <a:off x="8726533" y="1507067"/>
              <a:ext cx="2700000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 유 겸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9D37C5A-67AC-46F4-87CF-9A366AD9357B}"/>
                </a:ext>
              </a:extLst>
            </p:cNvPr>
            <p:cNvSpPr/>
            <p:nvPr/>
          </p:nvSpPr>
          <p:spPr>
            <a:xfrm>
              <a:off x="3335000" y="1507067"/>
              <a:ext cx="2700000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 인 규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F06B564-3971-4D0D-975B-0CE949A09B2C}"/>
                </a:ext>
              </a:extLst>
            </p:cNvPr>
            <p:cNvSpPr/>
            <p:nvPr/>
          </p:nvSpPr>
          <p:spPr>
            <a:xfrm>
              <a:off x="6026533" y="1507067"/>
              <a:ext cx="2700000" cy="720000"/>
            </a:xfrm>
            <a:prstGeom prst="rect">
              <a:avLst/>
            </a:prstGeom>
            <a:solidFill>
              <a:srgbClr val="AF9D9B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 석 준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3BFCC41-5CDC-41DF-9EFA-6B831F61C483}"/>
                </a:ext>
              </a:extLst>
            </p:cNvPr>
            <p:cNvSpPr/>
            <p:nvPr/>
          </p:nvSpPr>
          <p:spPr>
            <a:xfrm>
              <a:off x="643467" y="222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알고리즘 조사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E8BD56B-5130-46A7-A766-38E7A057FA66}"/>
                </a:ext>
              </a:extLst>
            </p:cNvPr>
            <p:cNvSpPr/>
            <p:nvPr/>
          </p:nvSpPr>
          <p:spPr>
            <a:xfrm>
              <a:off x="8726533" y="222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알고리즘 조사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6458B0D-F1EC-42DC-B547-B753ED8CE789}"/>
                </a:ext>
              </a:extLst>
            </p:cNvPr>
            <p:cNvSpPr/>
            <p:nvPr/>
          </p:nvSpPr>
          <p:spPr>
            <a:xfrm>
              <a:off x="3335000" y="222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알고리즘 조사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BFC0CB0-13C0-4564-898C-2A7B6386AB89}"/>
                </a:ext>
              </a:extLst>
            </p:cNvPr>
            <p:cNvSpPr/>
            <p:nvPr/>
          </p:nvSpPr>
          <p:spPr>
            <a:xfrm>
              <a:off x="6026533" y="222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알고리즘 조사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3CDD932-5026-456C-BD47-A6303AB7EFA7}"/>
                </a:ext>
              </a:extLst>
            </p:cNvPr>
            <p:cNvSpPr/>
            <p:nvPr/>
          </p:nvSpPr>
          <p:spPr>
            <a:xfrm>
              <a:off x="643467" y="474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A6CEB54-7996-4C26-B57F-AF7105D04E15}"/>
                </a:ext>
              </a:extLst>
            </p:cNvPr>
            <p:cNvSpPr/>
            <p:nvPr/>
          </p:nvSpPr>
          <p:spPr>
            <a:xfrm>
              <a:off x="8726533" y="474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2838EB4-200D-4DB3-AE3F-D3EB9D85DDBB}"/>
                </a:ext>
              </a:extLst>
            </p:cNvPr>
            <p:cNvSpPr/>
            <p:nvPr/>
          </p:nvSpPr>
          <p:spPr>
            <a:xfrm>
              <a:off x="3343467" y="4728703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</a:t>
              </a:r>
              <a:endParaRPr lang="en-US" altLang="ko-KR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파이썬</a:t>
              </a:r>
              <a:r>
                <a:rPr lang="en-US" altLang="ko-KR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파이어베이스 연동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B68CE9B-F7B2-4F43-B20B-16E86B2A089E}"/>
                </a:ext>
              </a:extLst>
            </p:cNvPr>
            <p:cNvSpPr/>
            <p:nvPr/>
          </p:nvSpPr>
          <p:spPr>
            <a:xfrm>
              <a:off x="6026533" y="4747067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</a:t>
              </a:r>
              <a:endParaRPr lang="en-US" altLang="ko-KR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07735A6-E416-49D2-A711-DF916FDA73AE}"/>
                </a:ext>
              </a:extLst>
            </p:cNvPr>
            <p:cNvSpPr/>
            <p:nvPr/>
          </p:nvSpPr>
          <p:spPr>
            <a:xfrm>
              <a:off x="643467" y="4747066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6AE0274-132C-43E4-9DEE-65D5667BCAA5}"/>
                </a:ext>
              </a:extLst>
            </p:cNvPr>
            <p:cNvSpPr/>
            <p:nvPr/>
          </p:nvSpPr>
          <p:spPr>
            <a:xfrm>
              <a:off x="8726533" y="4747066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 및 코드 테스트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BB65AF9-AA24-4CA0-B2CE-8D0987780A71}"/>
                </a:ext>
              </a:extLst>
            </p:cNvPr>
            <p:cNvSpPr/>
            <p:nvPr/>
          </p:nvSpPr>
          <p:spPr>
            <a:xfrm>
              <a:off x="3343467" y="4728702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</a:t>
              </a:r>
              <a:endParaRPr lang="en-US" altLang="ko-KR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endParaRPr lang="en-US" altLang="ko-KR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파이썬</a:t>
              </a:r>
              <a:r>
                <a:rPr lang="en-US" altLang="ko-KR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파이어베이스 연동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809742B-8B98-4D10-AEB6-2BDC5890934B}"/>
                </a:ext>
              </a:extLst>
            </p:cNvPr>
            <p:cNvSpPr/>
            <p:nvPr/>
          </p:nvSpPr>
          <p:spPr>
            <a:xfrm>
              <a:off x="6026533" y="4747066"/>
              <a:ext cx="2700000" cy="2520000"/>
            </a:xfrm>
            <a:prstGeom prst="rect">
              <a:avLst/>
            </a:prstGeom>
            <a:solidFill>
              <a:srgbClr val="DDD6D5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랜덤포레스트 공부</a:t>
              </a:r>
              <a:endParaRPr lang="en-US" altLang="ko-KR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endParaRPr lang="en-US" altLang="ko-KR" sz="2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파이어베이스 구축 및 데이터 삽입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8967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426</TotalTime>
  <Words>436</Words>
  <Application>Microsoft Office PowerPoint</Application>
  <PresentationFormat>와이드스크린</PresentationFormat>
  <Paragraphs>95</Paragraphs>
  <Slides>12</Slides>
  <Notes>0</Notes>
  <HiddenSlides>1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Arial</vt:lpstr>
      <vt:lpstr>Calibri Light</vt:lpstr>
      <vt:lpstr>Calibri</vt:lpstr>
      <vt:lpstr>나눔고딕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석준 이</cp:lastModifiedBy>
  <cp:revision>56</cp:revision>
  <dcterms:created xsi:type="dcterms:W3CDTF">2019-09-22T22:58:33Z</dcterms:created>
  <dcterms:modified xsi:type="dcterms:W3CDTF">2019-09-30T10:18:23Z</dcterms:modified>
</cp:coreProperties>
</file>

<file path=docProps/thumbnail.jpeg>
</file>